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20"/>
  </p:notesMasterIdLst>
  <p:sldIdLst>
    <p:sldId id="256" r:id="rId2"/>
    <p:sldId id="275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49"/>
    <p:restoredTop sz="94694"/>
  </p:normalViewPr>
  <p:slideViewPr>
    <p:cSldViewPr snapToGrid="0">
      <p:cViewPr varScale="1">
        <p:scale>
          <a:sx n="91" d="100"/>
          <a:sy n="91" d="100"/>
        </p:scale>
        <p:origin x="224" y="1504"/>
      </p:cViewPr>
      <p:guideLst/>
    </p:cSldViewPr>
  </p:slideViewPr>
  <p:outlineViewPr>
    <p:cViewPr>
      <p:scale>
        <a:sx n="33" d="100"/>
        <a:sy n="33" d="100"/>
      </p:scale>
      <p:origin x="0" y="-2156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5A8E05-219C-484C-9AD9-08CDBB600B76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4D03E87-6372-4048-8D7E-899595C794EE}">
      <dgm:prSet/>
      <dgm:spPr/>
      <dgm:t>
        <a:bodyPr/>
        <a:lstStyle/>
        <a:p>
          <a:r>
            <a:rPr lang="en-US" b="0" i="0"/>
            <a:t>API Gateway (orchestration, business logic)</a:t>
          </a:r>
          <a:endParaRPr lang="en-US"/>
        </a:p>
      </dgm:t>
    </dgm:pt>
    <dgm:pt modelId="{0F2DCA3E-8AC5-426F-93A3-F03D412B616E}" type="parTrans" cxnId="{318EC243-0A97-456B-979E-14CD108B60EC}">
      <dgm:prSet/>
      <dgm:spPr/>
      <dgm:t>
        <a:bodyPr/>
        <a:lstStyle/>
        <a:p>
          <a:endParaRPr lang="en-US"/>
        </a:p>
      </dgm:t>
    </dgm:pt>
    <dgm:pt modelId="{6E401E1E-1060-4CCE-A9DD-67A7C21AFE23}" type="sibTrans" cxnId="{318EC243-0A97-456B-979E-14CD108B60EC}">
      <dgm:prSet/>
      <dgm:spPr/>
      <dgm:t>
        <a:bodyPr/>
        <a:lstStyle/>
        <a:p>
          <a:endParaRPr lang="en-US"/>
        </a:p>
      </dgm:t>
    </dgm:pt>
    <dgm:pt modelId="{DC4F60E4-2E3F-4F31-986D-B90C4CE13914}">
      <dgm:prSet/>
      <dgm:spPr/>
      <dgm:t>
        <a:bodyPr/>
        <a:lstStyle/>
        <a:p>
          <a:r>
            <a:rPr lang="en-US" b="0" i="0"/>
            <a:t>Recommendation Engine (LlamaIndex/RAG)</a:t>
          </a:r>
          <a:endParaRPr lang="en-US"/>
        </a:p>
      </dgm:t>
    </dgm:pt>
    <dgm:pt modelId="{7ECC784A-0F45-4DEA-80BA-409D62267A6A}" type="parTrans" cxnId="{159DA316-0B9F-4E88-95F2-07CC0A58A1C2}">
      <dgm:prSet/>
      <dgm:spPr/>
      <dgm:t>
        <a:bodyPr/>
        <a:lstStyle/>
        <a:p>
          <a:endParaRPr lang="en-US"/>
        </a:p>
      </dgm:t>
    </dgm:pt>
    <dgm:pt modelId="{93A2BAFB-D93B-41BF-907A-2526B0471257}" type="sibTrans" cxnId="{159DA316-0B9F-4E88-95F2-07CC0A58A1C2}">
      <dgm:prSet/>
      <dgm:spPr/>
      <dgm:t>
        <a:bodyPr/>
        <a:lstStyle/>
        <a:p>
          <a:endParaRPr lang="en-US"/>
        </a:p>
      </dgm:t>
    </dgm:pt>
    <dgm:pt modelId="{696501D1-991C-4261-86EB-57EA5D19C4ED}">
      <dgm:prSet/>
      <dgm:spPr/>
      <dgm:t>
        <a:bodyPr/>
        <a:lstStyle/>
        <a:p>
          <a:r>
            <a:rPr lang="en-US" b="0" i="0"/>
            <a:t>Accommodation Engine (LLM + Search)</a:t>
          </a:r>
          <a:endParaRPr lang="en-US"/>
        </a:p>
      </dgm:t>
    </dgm:pt>
    <dgm:pt modelId="{7820EBC7-1D27-4F7A-A1E3-5A48429F7AB7}" type="parTrans" cxnId="{CBA8FBD9-8A39-4DBE-B0B1-6DC1F46CA389}">
      <dgm:prSet/>
      <dgm:spPr/>
      <dgm:t>
        <a:bodyPr/>
        <a:lstStyle/>
        <a:p>
          <a:endParaRPr lang="en-US"/>
        </a:p>
      </dgm:t>
    </dgm:pt>
    <dgm:pt modelId="{99BAABB4-0C1C-4B05-8C35-52B48B87288E}" type="sibTrans" cxnId="{CBA8FBD9-8A39-4DBE-B0B1-6DC1F46CA389}">
      <dgm:prSet/>
      <dgm:spPr/>
      <dgm:t>
        <a:bodyPr/>
        <a:lstStyle/>
        <a:p>
          <a:endParaRPr lang="en-US"/>
        </a:p>
      </dgm:t>
    </dgm:pt>
    <dgm:pt modelId="{584B74D8-86CF-434E-BCEA-C3BFF6C717C2}">
      <dgm:prSet/>
      <dgm:spPr/>
      <dgm:t>
        <a:bodyPr/>
        <a:lstStyle/>
        <a:p>
          <a:r>
            <a:rPr lang="en-US" b="0" i="0"/>
            <a:t>WhatsApp Integration Service</a:t>
          </a:r>
          <a:endParaRPr lang="en-US"/>
        </a:p>
      </dgm:t>
    </dgm:pt>
    <dgm:pt modelId="{D51273A1-04E6-4639-8EEE-35C950A63B29}" type="parTrans" cxnId="{DA627E28-054C-4A53-B122-0EB6DE281FC1}">
      <dgm:prSet/>
      <dgm:spPr/>
      <dgm:t>
        <a:bodyPr/>
        <a:lstStyle/>
        <a:p>
          <a:endParaRPr lang="en-US"/>
        </a:p>
      </dgm:t>
    </dgm:pt>
    <dgm:pt modelId="{D3F98FF2-1F38-4935-9AC6-41C68ED6AB11}" type="sibTrans" cxnId="{DA627E28-054C-4A53-B122-0EB6DE281FC1}">
      <dgm:prSet/>
      <dgm:spPr/>
      <dgm:t>
        <a:bodyPr/>
        <a:lstStyle/>
        <a:p>
          <a:endParaRPr lang="en-US"/>
        </a:p>
      </dgm:t>
    </dgm:pt>
    <dgm:pt modelId="{627C5981-47D9-4F00-BF68-E282FBCAC995}">
      <dgm:prSet/>
      <dgm:spPr/>
      <dgm:t>
        <a:bodyPr/>
        <a:lstStyle/>
        <a:p>
          <a:r>
            <a:rPr lang="en-US" b="0" i="0"/>
            <a:t>Vector Data Processing Pipeline</a:t>
          </a:r>
          <a:endParaRPr lang="en-US"/>
        </a:p>
      </dgm:t>
    </dgm:pt>
    <dgm:pt modelId="{ABBDE48F-A4C6-443C-ADA3-EE2BC1596072}" type="parTrans" cxnId="{EF48AB30-9390-4BF9-8584-B09D266F1F91}">
      <dgm:prSet/>
      <dgm:spPr/>
      <dgm:t>
        <a:bodyPr/>
        <a:lstStyle/>
        <a:p>
          <a:endParaRPr lang="en-US"/>
        </a:p>
      </dgm:t>
    </dgm:pt>
    <dgm:pt modelId="{99AF16A8-92F3-4C1E-A7E6-43162845E68A}" type="sibTrans" cxnId="{EF48AB30-9390-4BF9-8584-B09D266F1F91}">
      <dgm:prSet/>
      <dgm:spPr/>
      <dgm:t>
        <a:bodyPr/>
        <a:lstStyle/>
        <a:p>
          <a:endParaRPr lang="en-US"/>
        </a:p>
      </dgm:t>
    </dgm:pt>
    <dgm:pt modelId="{8E1BE625-FF24-A747-84F4-4AA64F7B156D}" type="pres">
      <dgm:prSet presAssocID="{015A8E05-219C-484C-9AD9-08CDBB600B76}" presName="outerComposite" presStyleCnt="0">
        <dgm:presLayoutVars>
          <dgm:chMax val="5"/>
          <dgm:dir/>
          <dgm:resizeHandles val="exact"/>
        </dgm:presLayoutVars>
      </dgm:prSet>
      <dgm:spPr/>
    </dgm:pt>
    <dgm:pt modelId="{34A61B43-2567-D34F-91A3-ADAEDCB14328}" type="pres">
      <dgm:prSet presAssocID="{015A8E05-219C-484C-9AD9-08CDBB600B76}" presName="dummyMaxCanvas" presStyleCnt="0">
        <dgm:presLayoutVars/>
      </dgm:prSet>
      <dgm:spPr/>
    </dgm:pt>
    <dgm:pt modelId="{13F8987D-8076-8247-A257-342188AC8A97}" type="pres">
      <dgm:prSet presAssocID="{015A8E05-219C-484C-9AD9-08CDBB600B76}" presName="FiveNodes_1" presStyleLbl="node1" presStyleIdx="0" presStyleCnt="5">
        <dgm:presLayoutVars>
          <dgm:bulletEnabled val="1"/>
        </dgm:presLayoutVars>
      </dgm:prSet>
      <dgm:spPr/>
    </dgm:pt>
    <dgm:pt modelId="{E0301A11-5E7E-924E-9221-66506289887A}" type="pres">
      <dgm:prSet presAssocID="{015A8E05-219C-484C-9AD9-08CDBB600B76}" presName="FiveNodes_2" presStyleLbl="node1" presStyleIdx="1" presStyleCnt="5">
        <dgm:presLayoutVars>
          <dgm:bulletEnabled val="1"/>
        </dgm:presLayoutVars>
      </dgm:prSet>
      <dgm:spPr/>
    </dgm:pt>
    <dgm:pt modelId="{DC16A206-BD02-E048-A37E-0BEAD7695DAD}" type="pres">
      <dgm:prSet presAssocID="{015A8E05-219C-484C-9AD9-08CDBB600B76}" presName="FiveNodes_3" presStyleLbl="node1" presStyleIdx="2" presStyleCnt="5">
        <dgm:presLayoutVars>
          <dgm:bulletEnabled val="1"/>
        </dgm:presLayoutVars>
      </dgm:prSet>
      <dgm:spPr/>
    </dgm:pt>
    <dgm:pt modelId="{0A21ABC5-0C97-A847-83BA-ABA43E841915}" type="pres">
      <dgm:prSet presAssocID="{015A8E05-219C-484C-9AD9-08CDBB600B76}" presName="FiveNodes_4" presStyleLbl="node1" presStyleIdx="3" presStyleCnt="5">
        <dgm:presLayoutVars>
          <dgm:bulletEnabled val="1"/>
        </dgm:presLayoutVars>
      </dgm:prSet>
      <dgm:spPr/>
    </dgm:pt>
    <dgm:pt modelId="{4FDED51B-7257-374D-B006-6CE2E3273056}" type="pres">
      <dgm:prSet presAssocID="{015A8E05-219C-484C-9AD9-08CDBB600B76}" presName="FiveNodes_5" presStyleLbl="node1" presStyleIdx="4" presStyleCnt="5">
        <dgm:presLayoutVars>
          <dgm:bulletEnabled val="1"/>
        </dgm:presLayoutVars>
      </dgm:prSet>
      <dgm:spPr/>
    </dgm:pt>
    <dgm:pt modelId="{9C2FF7BB-B55F-CF48-922B-4B6887FA48DE}" type="pres">
      <dgm:prSet presAssocID="{015A8E05-219C-484C-9AD9-08CDBB600B76}" presName="FiveConn_1-2" presStyleLbl="fgAccFollowNode1" presStyleIdx="0" presStyleCnt="4">
        <dgm:presLayoutVars>
          <dgm:bulletEnabled val="1"/>
        </dgm:presLayoutVars>
      </dgm:prSet>
      <dgm:spPr/>
    </dgm:pt>
    <dgm:pt modelId="{022A078A-7D3E-374A-9269-70269983BF64}" type="pres">
      <dgm:prSet presAssocID="{015A8E05-219C-484C-9AD9-08CDBB600B76}" presName="FiveConn_2-3" presStyleLbl="fgAccFollowNode1" presStyleIdx="1" presStyleCnt="4">
        <dgm:presLayoutVars>
          <dgm:bulletEnabled val="1"/>
        </dgm:presLayoutVars>
      </dgm:prSet>
      <dgm:spPr/>
    </dgm:pt>
    <dgm:pt modelId="{41A6B3CC-A3C4-D54A-85C9-1D9F356C5317}" type="pres">
      <dgm:prSet presAssocID="{015A8E05-219C-484C-9AD9-08CDBB600B76}" presName="FiveConn_3-4" presStyleLbl="fgAccFollowNode1" presStyleIdx="2" presStyleCnt="4">
        <dgm:presLayoutVars>
          <dgm:bulletEnabled val="1"/>
        </dgm:presLayoutVars>
      </dgm:prSet>
      <dgm:spPr/>
    </dgm:pt>
    <dgm:pt modelId="{73101F3F-8A11-0C42-9B97-4BBE94873E4E}" type="pres">
      <dgm:prSet presAssocID="{015A8E05-219C-484C-9AD9-08CDBB600B76}" presName="FiveConn_4-5" presStyleLbl="fgAccFollowNode1" presStyleIdx="3" presStyleCnt="4">
        <dgm:presLayoutVars>
          <dgm:bulletEnabled val="1"/>
        </dgm:presLayoutVars>
      </dgm:prSet>
      <dgm:spPr/>
    </dgm:pt>
    <dgm:pt modelId="{83A5BBF2-2BF8-034C-AA13-23DBA243C4BB}" type="pres">
      <dgm:prSet presAssocID="{015A8E05-219C-484C-9AD9-08CDBB600B76}" presName="FiveNodes_1_text" presStyleLbl="node1" presStyleIdx="4" presStyleCnt="5">
        <dgm:presLayoutVars>
          <dgm:bulletEnabled val="1"/>
        </dgm:presLayoutVars>
      </dgm:prSet>
      <dgm:spPr/>
    </dgm:pt>
    <dgm:pt modelId="{5F8545DE-F582-4543-8066-41A8D0221573}" type="pres">
      <dgm:prSet presAssocID="{015A8E05-219C-484C-9AD9-08CDBB600B76}" presName="FiveNodes_2_text" presStyleLbl="node1" presStyleIdx="4" presStyleCnt="5">
        <dgm:presLayoutVars>
          <dgm:bulletEnabled val="1"/>
        </dgm:presLayoutVars>
      </dgm:prSet>
      <dgm:spPr/>
    </dgm:pt>
    <dgm:pt modelId="{04864C13-CD4A-D140-B879-5E1556154AFA}" type="pres">
      <dgm:prSet presAssocID="{015A8E05-219C-484C-9AD9-08CDBB600B76}" presName="FiveNodes_3_text" presStyleLbl="node1" presStyleIdx="4" presStyleCnt="5">
        <dgm:presLayoutVars>
          <dgm:bulletEnabled val="1"/>
        </dgm:presLayoutVars>
      </dgm:prSet>
      <dgm:spPr/>
    </dgm:pt>
    <dgm:pt modelId="{B9A3A83E-D6DB-6549-88C1-4365397BF336}" type="pres">
      <dgm:prSet presAssocID="{015A8E05-219C-484C-9AD9-08CDBB600B76}" presName="FiveNodes_4_text" presStyleLbl="node1" presStyleIdx="4" presStyleCnt="5">
        <dgm:presLayoutVars>
          <dgm:bulletEnabled val="1"/>
        </dgm:presLayoutVars>
      </dgm:prSet>
      <dgm:spPr/>
    </dgm:pt>
    <dgm:pt modelId="{78FD9D1D-135B-8A42-AD3C-2BC51D437C51}" type="pres">
      <dgm:prSet presAssocID="{015A8E05-219C-484C-9AD9-08CDBB600B76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90B11709-7736-9D4A-97BA-D0D75273E68F}" type="presOf" srcId="{696501D1-991C-4261-86EB-57EA5D19C4ED}" destId="{DC16A206-BD02-E048-A37E-0BEAD7695DAD}" srcOrd="0" destOrd="0" presId="urn:microsoft.com/office/officeart/2005/8/layout/vProcess5"/>
    <dgm:cxn modelId="{B6CD7609-42A2-204D-82FB-CE099E649E6A}" type="presOf" srcId="{627C5981-47D9-4F00-BF68-E282FBCAC995}" destId="{4FDED51B-7257-374D-B006-6CE2E3273056}" srcOrd="0" destOrd="0" presId="urn:microsoft.com/office/officeart/2005/8/layout/vProcess5"/>
    <dgm:cxn modelId="{159DA316-0B9F-4E88-95F2-07CC0A58A1C2}" srcId="{015A8E05-219C-484C-9AD9-08CDBB600B76}" destId="{DC4F60E4-2E3F-4F31-986D-B90C4CE13914}" srcOrd="1" destOrd="0" parTransId="{7ECC784A-0F45-4DEA-80BA-409D62267A6A}" sibTransId="{93A2BAFB-D93B-41BF-907A-2526B0471257}"/>
    <dgm:cxn modelId="{C3E7871A-DC8C-594D-9BF6-1E4897F760F0}" type="presOf" srcId="{015A8E05-219C-484C-9AD9-08CDBB600B76}" destId="{8E1BE625-FF24-A747-84F4-4AA64F7B156D}" srcOrd="0" destOrd="0" presId="urn:microsoft.com/office/officeart/2005/8/layout/vProcess5"/>
    <dgm:cxn modelId="{3D8E8522-65A1-B54F-AA5A-5506409C56FA}" type="presOf" srcId="{94D03E87-6372-4048-8D7E-899595C794EE}" destId="{13F8987D-8076-8247-A257-342188AC8A97}" srcOrd="0" destOrd="0" presId="urn:microsoft.com/office/officeart/2005/8/layout/vProcess5"/>
    <dgm:cxn modelId="{DA627E28-054C-4A53-B122-0EB6DE281FC1}" srcId="{015A8E05-219C-484C-9AD9-08CDBB600B76}" destId="{584B74D8-86CF-434E-BCEA-C3BFF6C717C2}" srcOrd="3" destOrd="0" parTransId="{D51273A1-04E6-4639-8EEE-35C950A63B29}" sibTransId="{D3F98FF2-1F38-4935-9AC6-41C68ED6AB11}"/>
    <dgm:cxn modelId="{EF48AB30-9390-4BF9-8584-B09D266F1F91}" srcId="{015A8E05-219C-484C-9AD9-08CDBB600B76}" destId="{627C5981-47D9-4F00-BF68-E282FBCAC995}" srcOrd="4" destOrd="0" parTransId="{ABBDE48F-A4C6-443C-ADA3-EE2BC1596072}" sibTransId="{99AF16A8-92F3-4C1E-A7E6-43162845E68A}"/>
    <dgm:cxn modelId="{318EC243-0A97-456B-979E-14CD108B60EC}" srcId="{015A8E05-219C-484C-9AD9-08CDBB600B76}" destId="{94D03E87-6372-4048-8D7E-899595C794EE}" srcOrd="0" destOrd="0" parTransId="{0F2DCA3E-8AC5-426F-93A3-F03D412B616E}" sibTransId="{6E401E1E-1060-4CCE-A9DD-67A7C21AFE23}"/>
    <dgm:cxn modelId="{6944D649-9F48-9544-AC25-32365F976DC2}" type="presOf" srcId="{627C5981-47D9-4F00-BF68-E282FBCAC995}" destId="{78FD9D1D-135B-8A42-AD3C-2BC51D437C51}" srcOrd="1" destOrd="0" presId="urn:microsoft.com/office/officeart/2005/8/layout/vProcess5"/>
    <dgm:cxn modelId="{1BE9C25B-4441-E440-B68A-C04A881D3B4A}" type="presOf" srcId="{99BAABB4-0C1C-4B05-8C35-52B48B87288E}" destId="{41A6B3CC-A3C4-D54A-85C9-1D9F356C5317}" srcOrd="0" destOrd="0" presId="urn:microsoft.com/office/officeart/2005/8/layout/vProcess5"/>
    <dgm:cxn modelId="{55E27D75-2AB6-9A47-BA3E-93E0547FEDA9}" type="presOf" srcId="{584B74D8-86CF-434E-BCEA-C3BFF6C717C2}" destId="{B9A3A83E-D6DB-6549-88C1-4365397BF336}" srcOrd="1" destOrd="0" presId="urn:microsoft.com/office/officeart/2005/8/layout/vProcess5"/>
    <dgm:cxn modelId="{53BA4D77-6650-A546-9DFA-D9064E6A6089}" type="presOf" srcId="{6E401E1E-1060-4CCE-A9DD-67A7C21AFE23}" destId="{9C2FF7BB-B55F-CF48-922B-4B6887FA48DE}" srcOrd="0" destOrd="0" presId="urn:microsoft.com/office/officeart/2005/8/layout/vProcess5"/>
    <dgm:cxn modelId="{6C88E0A4-4DED-B242-BF0D-D74764558C4F}" type="presOf" srcId="{D3F98FF2-1F38-4935-9AC6-41C68ED6AB11}" destId="{73101F3F-8A11-0C42-9B97-4BBE94873E4E}" srcOrd="0" destOrd="0" presId="urn:microsoft.com/office/officeart/2005/8/layout/vProcess5"/>
    <dgm:cxn modelId="{A0A1FAAD-DE76-D948-A9CD-A7E0981E0942}" type="presOf" srcId="{DC4F60E4-2E3F-4F31-986D-B90C4CE13914}" destId="{E0301A11-5E7E-924E-9221-66506289887A}" srcOrd="0" destOrd="0" presId="urn:microsoft.com/office/officeart/2005/8/layout/vProcess5"/>
    <dgm:cxn modelId="{C24008C8-EE6D-9E41-8A94-A0607228524E}" type="presOf" srcId="{DC4F60E4-2E3F-4F31-986D-B90C4CE13914}" destId="{5F8545DE-F582-4543-8066-41A8D0221573}" srcOrd="1" destOrd="0" presId="urn:microsoft.com/office/officeart/2005/8/layout/vProcess5"/>
    <dgm:cxn modelId="{CBA8FBD9-8A39-4DBE-B0B1-6DC1F46CA389}" srcId="{015A8E05-219C-484C-9AD9-08CDBB600B76}" destId="{696501D1-991C-4261-86EB-57EA5D19C4ED}" srcOrd="2" destOrd="0" parTransId="{7820EBC7-1D27-4F7A-A1E3-5A48429F7AB7}" sibTransId="{99BAABB4-0C1C-4B05-8C35-52B48B87288E}"/>
    <dgm:cxn modelId="{389C0DDF-F148-8C46-966B-FFB027B7298D}" type="presOf" srcId="{94D03E87-6372-4048-8D7E-899595C794EE}" destId="{83A5BBF2-2BF8-034C-AA13-23DBA243C4BB}" srcOrd="1" destOrd="0" presId="urn:microsoft.com/office/officeart/2005/8/layout/vProcess5"/>
    <dgm:cxn modelId="{967FE0EB-5689-BA40-80A3-483A6CEAFAAA}" type="presOf" srcId="{696501D1-991C-4261-86EB-57EA5D19C4ED}" destId="{04864C13-CD4A-D140-B879-5E1556154AFA}" srcOrd="1" destOrd="0" presId="urn:microsoft.com/office/officeart/2005/8/layout/vProcess5"/>
    <dgm:cxn modelId="{AE2DAEEF-4179-7747-86A5-62BC647F00FB}" type="presOf" srcId="{93A2BAFB-D93B-41BF-907A-2526B0471257}" destId="{022A078A-7D3E-374A-9269-70269983BF64}" srcOrd="0" destOrd="0" presId="urn:microsoft.com/office/officeart/2005/8/layout/vProcess5"/>
    <dgm:cxn modelId="{50D2E1FD-B499-A34E-97B5-27113889B467}" type="presOf" srcId="{584B74D8-86CF-434E-BCEA-C3BFF6C717C2}" destId="{0A21ABC5-0C97-A847-83BA-ABA43E841915}" srcOrd="0" destOrd="0" presId="urn:microsoft.com/office/officeart/2005/8/layout/vProcess5"/>
    <dgm:cxn modelId="{22064DBB-1F86-4047-9466-C86CAD9654B4}" type="presParOf" srcId="{8E1BE625-FF24-A747-84F4-4AA64F7B156D}" destId="{34A61B43-2567-D34F-91A3-ADAEDCB14328}" srcOrd="0" destOrd="0" presId="urn:microsoft.com/office/officeart/2005/8/layout/vProcess5"/>
    <dgm:cxn modelId="{5CA6346D-6DAD-1647-9A19-EDEB483B300C}" type="presParOf" srcId="{8E1BE625-FF24-A747-84F4-4AA64F7B156D}" destId="{13F8987D-8076-8247-A257-342188AC8A97}" srcOrd="1" destOrd="0" presId="urn:microsoft.com/office/officeart/2005/8/layout/vProcess5"/>
    <dgm:cxn modelId="{76DD1497-BF0A-7543-B1CE-AA09E5E8784E}" type="presParOf" srcId="{8E1BE625-FF24-A747-84F4-4AA64F7B156D}" destId="{E0301A11-5E7E-924E-9221-66506289887A}" srcOrd="2" destOrd="0" presId="urn:microsoft.com/office/officeart/2005/8/layout/vProcess5"/>
    <dgm:cxn modelId="{54E6E561-020B-E143-B740-A79A2CBAEF63}" type="presParOf" srcId="{8E1BE625-FF24-A747-84F4-4AA64F7B156D}" destId="{DC16A206-BD02-E048-A37E-0BEAD7695DAD}" srcOrd="3" destOrd="0" presId="urn:microsoft.com/office/officeart/2005/8/layout/vProcess5"/>
    <dgm:cxn modelId="{4BB332BA-483B-8C44-9E5E-CEA1546F05BC}" type="presParOf" srcId="{8E1BE625-FF24-A747-84F4-4AA64F7B156D}" destId="{0A21ABC5-0C97-A847-83BA-ABA43E841915}" srcOrd="4" destOrd="0" presId="urn:microsoft.com/office/officeart/2005/8/layout/vProcess5"/>
    <dgm:cxn modelId="{D4728145-97AA-034D-81F6-BC584D190F5F}" type="presParOf" srcId="{8E1BE625-FF24-A747-84F4-4AA64F7B156D}" destId="{4FDED51B-7257-374D-B006-6CE2E3273056}" srcOrd="5" destOrd="0" presId="urn:microsoft.com/office/officeart/2005/8/layout/vProcess5"/>
    <dgm:cxn modelId="{4A183A30-AFC3-2B4B-AEFC-C74B9DA80442}" type="presParOf" srcId="{8E1BE625-FF24-A747-84F4-4AA64F7B156D}" destId="{9C2FF7BB-B55F-CF48-922B-4B6887FA48DE}" srcOrd="6" destOrd="0" presId="urn:microsoft.com/office/officeart/2005/8/layout/vProcess5"/>
    <dgm:cxn modelId="{352ABBA6-7A0B-1D46-A299-9FB8B75741FB}" type="presParOf" srcId="{8E1BE625-FF24-A747-84F4-4AA64F7B156D}" destId="{022A078A-7D3E-374A-9269-70269983BF64}" srcOrd="7" destOrd="0" presId="urn:microsoft.com/office/officeart/2005/8/layout/vProcess5"/>
    <dgm:cxn modelId="{401A1A40-3AF5-AE4F-B7F9-A84863A06FCB}" type="presParOf" srcId="{8E1BE625-FF24-A747-84F4-4AA64F7B156D}" destId="{41A6B3CC-A3C4-D54A-85C9-1D9F356C5317}" srcOrd="8" destOrd="0" presId="urn:microsoft.com/office/officeart/2005/8/layout/vProcess5"/>
    <dgm:cxn modelId="{C3D0BDB4-02FD-CB41-887C-B25EFC028722}" type="presParOf" srcId="{8E1BE625-FF24-A747-84F4-4AA64F7B156D}" destId="{73101F3F-8A11-0C42-9B97-4BBE94873E4E}" srcOrd="9" destOrd="0" presId="urn:microsoft.com/office/officeart/2005/8/layout/vProcess5"/>
    <dgm:cxn modelId="{234FA5E8-637C-1648-A9BD-CBE79F967B75}" type="presParOf" srcId="{8E1BE625-FF24-A747-84F4-4AA64F7B156D}" destId="{83A5BBF2-2BF8-034C-AA13-23DBA243C4BB}" srcOrd="10" destOrd="0" presId="urn:microsoft.com/office/officeart/2005/8/layout/vProcess5"/>
    <dgm:cxn modelId="{B47A37AC-95FA-B74A-80DC-225F417C65C5}" type="presParOf" srcId="{8E1BE625-FF24-A747-84F4-4AA64F7B156D}" destId="{5F8545DE-F582-4543-8066-41A8D0221573}" srcOrd="11" destOrd="0" presId="urn:microsoft.com/office/officeart/2005/8/layout/vProcess5"/>
    <dgm:cxn modelId="{15ADB434-7336-744E-BE44-27DA0C1A436A}" type="presParOf" srcId="{8E1BE625-FF24-A747-84F4-4AA64F7B156D}" destId="{04864C13-CD4A-D140-B879-5E1556154AFA}" srcOrd="12" destOrd="0" presId="urn:microsoft.com/office/officeart/2005/8/layout/vProcess5"/>
    <dgm:cxn modelId="{D5AC493F-DD65-024A-9649-1EE9819388B7}" type="presParOf" srcId="{8E1BE625-FF24-A747-84F4-4AA64F7B156D}" destId="{B9A3A83E-D6DB-6549-88C1-4365397BF336}" srcOrd="13" destOrd="0" presId="urn:microsoft.com/office/officeart/2005/8/layout/vProcess5"/>
    <dgm:cxn modelId="{1FB3B683-2650-4D41-B29D-C72419EF68E5}" type="presParOf" srcId="{8E1BE625-FF24-A747-84F4-4AA64F7B156D}" destId="{78FD9D1D-135B-8A42-AD3C-2BC51D437C51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F8987D-8076-8247-A257-342188AC8A97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API Gateway (orchestration, business logic)</a:t>
          </a:r>
          <a:endParaRPr lang="en-US" sz="2900" kern="1200"/>
        </a:p>
      </dsp:txBody>
      <dsp:txXfrm>
        <a:off x="22940" y="22940"/>
        <a:ext cx="7160195" cy="737360"/>
      </dsp:txXfrm>
    </dsp:sp>
    <dsp:sp modelId="{E0301A11-5E7E-924E-9221-66506289887A}">
      <dsp:nvSpPr>
        <dsp:cNvPr id="0" name=""/>
        <dsp:cNvSpPr/>
      </dsp:nvSpPr>
      <dsp:spPr>
        <a:xfrm>
          <a:off x="604646" y="892024"/>
          <a:ext cx="8097012" cy="783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Recommendation Engine (LlamaIndex/RAG)</a:t>
          </a:r>
          <a:endParaRPr lang="en-US" sz="2900" kern="1200"/>
        </a:p>
      </dsp:txBody>
      <dsp:txXfrm>
        <a:off x="627586" y="914964"/>
        <a:ext cx="6937378" cy="737360"/>
      </dsp:txXfrm>
    </dsp:sp>
    <dsp:sp modelId="{DC16A206-BD02-E048-A37E-0BEAD7695DAD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Accommodation Engine (LLM + Search)</a:t>
          </a:r>
          <a:endParaRPr lang="en-US" sz="2900" kern="1200"/>
        </a:p>
      </dsp:txBody>
      <dsp:txXfrm>
        <a:off x="1232233" y="1806988"/>
        <a:ext cx="6937378" cy="737360"/>
      </dsp:txXfrm>
    </dsp:sp>
    <dsp:sp modelId="{0A21ABC5-0C97-A847-83BA-ABA43E841915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WhatsApp Integration Service</a:t>
          </a:r>
          <a:endParaRPr lang="en-US" sz="2900" kern="1200"/>
        </a:p>
      </dsp:txBody>
      <dsp:txXfrm>
        <a:off x="1836880" y="2699012"/>
        <a:ext cx="6937378" cy="737360"/>
      </dsp:txXfrm>
    </dsp:sp>
    <dsp:sp modelId="{4FDED51B-7257-374D-B006-6CE2E3273056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Vector Data Processing Pipeline</a:t>
          </a:r>
          <a:endParaRPr lang="en-US" sz="2900" kern="1200"/>
        </a:p>
      </dsp:txBody>
      <dsp:txXfrm>
        <a:off x="2441527" y="3591037"/>
        <a:ext cx="6937378" cy="737360"/>
      </dsp:txXfrm>
    </dsp:sp>
    <dsp:sp modelId="{9C2FF7BB-B55F-CF48-922B-4B6887FA48DE}">
      <dsp:nvSpPr>
        <dsp:cNvPr id="0" name=""/>
        <dsp:cNvSpPr/>
      </dsp:nvSpPr>
      <dsp:spPr>
        <a:xfrm>
          <a:off x="7587905" y="572200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7702454" y="572200"/>
        <a:ext cx="280008" cy="383102"/>
      </dsp:txXfrm>
    </dsp:sp>
    <dsp:sp modelId="{022A078A-7D3E-374A-9269-70269983BF64}">
      <dsp:nvSpPr>
        <dsp:cNvPr id="0" name=""/>
        <dsp:cNvSpPr/>
      </dsp:nvSpPr>
      <dsp:spPr>
        <a:xfrm>
          <a:off x="8192552" y="146422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307101" y="1464225"/>
        <a:ext cx="280008" cy="383102"/>
      </dsp:txXfrm>
    </dsp:sp>
    <dsp:sp modelId="{41A6B3CC-A3C4-D54A-85C9-1D9F356C5317}">
      <dsp:nvSpPr>
        <dsp:cNvPr id="0" name=""/>
        <dsp:cNvSpPr/>
      </dsp:nvSpPr>
      <dsp:spPr>
        <a:xfrm>
          <a:off x="8797199" y="234319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911748" y="2343195"/>
        <a:ext cx="280008" cy="383102"/>
      </dsp:txXfrm>
    </dsp:sp>
    <dsp:sp modelId="{73101F3F-8A11-0C42-9B97-4BBE94873E4E}">
      <dsp:nvSpPr>
        <dsp:cNvPr id="0" name=""/>
        <dsp:cNvSpPr/>
      </dsp:nvSpPr>
      <dsp:spPr>
        <a:xfrm>
          <a:off x="9401846" y="3243922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516395" y="3243922"/>
        <a:ext cx="280008" cy="383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48468-8369-F44F-BDC0-B4C095FC6B3F}" type="datetimeFigureOut">
              <a:rPr lang="en-US" smtClean="0"/>
              <a:t>4/10/25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AE6112-EF5A-DE4F-BAF6-A2067F56A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91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AE6112-EF5A-DE4F-BAF6-A2067F56AD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40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AE6112-EF5A-DE4F-BAF6-A2067F56AD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553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5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261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821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D10CB-7D61-106C-E8B9-5ED633FB2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BDA4B-B88A-D6DD-12F4-68B1ACD8B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913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64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293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35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405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47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479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169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903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A01FA-D9E4-1F4F-B44D-38FCE8DC4734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0EC0D-96CB-2D46-954F-FBFA8BD49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03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4FFEC-0E05-7B7A-B572-BB88F4732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Travel Buddy System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D153277-E75F-A18F-0701-39552931AD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endParaRPr lang="en-US"/>
          </a:p>
        </p:txBody>
      </p:sp>
      <p:pic>
        <p:nvPicPr>
          <p:cNvPr id="6" name="Picture 5" descr="A cellphone with a picture of a plane and a beach&#10;&#10;AI-generated content may be incorrect.">
            <a:extLst>
              <a:ext uri="{FF2B5EF4-FFF2-40B4-BE49-F238E27FC236}">
                <a16:creationId xmlns:a16="http://schemas.microsoft.com/office/drawing/2014/main" id="{6AABAF7B-A6E6-D4CF-3703-A312F6F57A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5642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BB674B-E621-87D2-250A-8E80BB8D2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b="0" i="0">
                <a:effectLst/>
                <a:latin typeface="-apple-system"/>
              </a:rPr>
              <a:t>Tour Data Processing</a:t>
            </a:r>
            <a:endParaRPr lang="en-US" sz="5400"/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08F84D6-8C7A-A4E5-87FA-3D57788F6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endParaRPr lang="en-US" sz="2200"/>
          </a:p>
        </p:txBody>
      </p:sp>
      <p:pic>
        <p:nvPicPr>
          <p:cNvPr id="7" name="Content Placeholder 6" descr="A diagram of a package&#10;&#10;AI-generated content may be incorrect.">
            <a:extLst>
              <a:ext uri="{FF2B5EF4-FFF2-40B4-BE49-F238E27FC236}">
                <a16:creationId xmlns:a16="http://schemas.microsoft.com/office/drawing/2014/main" id="{CE713E91-2604-7CAC-8B16-0233D0D60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936" y="1001269"/>
            <a:ext cx="7498080" cy="449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206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FB56D-F0E4-CB71-5A69-3EB388E54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 Recommendations Work</a:t>
            </a:r>
            <a:endParaRPr lang="en-US" sz="6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A1C9D0D-4B8D-81C0-8AE2-B3D893E35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385" y="1980373"/>
            <a:ext cx="9519229" cy="466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88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28BC3-8A93-0B2C-4CB5-92D2DE9ED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From Search to Booking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9B81EF-DE42-E422-FE9E-0C871B41EC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Content: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Mermaid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sequenceDiagram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showing booking flow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Visual: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User journey map highlighting key steps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419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9B21F5-FE2C-A42E-6021-6E1C2353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effectLst/>
                <a:latin typeface="+mj-lt"/>
                <a:ea typeface="+mj-ea"/>
                <a:cs typeface="+mj-cs"/>
              </a:rPr>
              <a:t>Technology Stack</a:t>
            </a:r>
            <a:endParaRPr lang="en-US" sz="5400" kern="1200">
              <a:latin typeface="+mj-lt"/>
              <a:ea typeface="+mj-ea"/>
              <a:cs typeface="+mj-cs"/>
            </a:endParaRPr>
          </a:p>
        </p:txBody>
      </p:sp>
      <p:sp>
        <p:nvSpPr>
          <p:cNvPr id="2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939B9614-4522-2813-9C17-4E6682C4F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endParaRPr lang="en-US" sz="2200"/>
          </a:p>
        </p:txBody>
      </p:sp>
      <p:pic>
        <p:nvPicPr>
          <p:cNvPr id="19" name="Content Placeholder 18" descr="A group of logos with text&#10;&#10;AI-generated content may be incorrect.">
            <a:extLst>
              <a:ext uri="{FF2B5EF4-FFF2-40B4-BE49-F238E27FC236}">
                <a16:creationId xmlns:a16="http://schemas.microsoft.com/office/drawing/2014/main" id="{B0CC26A5-7F1C-7D6D-CBC6-0FB3FE5FE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124884"/>
            <a:ext cx="6903720" cy="460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071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73944-3AE4-3CC4-F793-0F307F436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000" b="0" i="0" kern="120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Implementation Plan</a:t>
            </a:r>
            <a:endParaRPr lang="en-US" sz="20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Content Placeholder 7" descr="A diagram of a company's process&#10;&#10;AI-generated content may be incorrect.">
            <a:extLst>
              <a:ext uri="{FF2B5EF4-FFF2-40B4-BE49-F238E27FC236}">
                <a16:creationId xmlns:a16="http://schemas.microsoft.com/office/drawing/2014/main" id="{63C08642-525D-8457-A7E6-C7FFD6E54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028245"/>
            <a:ext cx="7188199" cy="479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54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4B6D99-D243-F1D5-0F34-75FC34247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Technical Innovations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EB950B-DEE5-4EC0-A19D-CD9AA9DECC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2000" b="0" i="0">
                <a:effectLst/>
              </a:rPr>
              <a:t>Multi-dimensional vector matching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2000" b="0" i="0">
                <a:effectLst/>
              </a:rPr>
              <a:t>WhatsApp as primary interaction channel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2000" b="0" i="0">
                <a:effectLst/>
              </a:rPr>
              <a:t>Weighted scoring algorithm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2000" b="0" i="0">
                <a:effectLst/>
              </a:rPr>
              <a:t>Vector database for semantic search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2000" b="0" i="0">
                <a:effectLst/>
              </a:rPr>
              <a:t>Separate accommodation engine</a:t>
            </a:r>
          </a:p>
          <a:p>
            <a:pPr marL="0"/>
            <a:endParaRPr lang="en-US" sz="2000"/>
          </a:p>
        </p:txBody>
      </p:sp>
      <p:pic>
        <p:nvPicPr>
          <p:cNvPr id="6" name="Content Placeholder 5" descr="A diagram of a diagram of a phone and a diagram of a diagram&#10;&#10;AI-generated content may be incorrect.">
            <a:extLst>
              <a:ext uri="{FF2B5EF4-FFF2-40B4-BE49-F238E27FC236}">
                <a16:creationId xmlns:a16="http://schemas.microsoft.com/office/drawing/2014/main" id="{CE668B8E-814F-14BD-084B-5BAAB71D6F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17236" y="640080"/>
            <a:ext cx="557784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79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0DEC4-46ED-4FE3-8A26-2FE71C4B1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Business Value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CAC43B-7777-5C34-58D7-892B73EEF3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1700" b="0" i="0">
                <a:effectLst/>
              </a:rPr>
              <a:t>Enhanced user experience through personalization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1700" b="0" i="0">
                <a:effectLst/>
              </a:rPr>
              <a:t>Increased engagement via familiar WhatsApp platform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1700" b="0" i="0">
                <a:effectLst/>
              </a:rPr>
              <a:t>Higher conversion rates with simplified booking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1700" b="0" i="0">
                <a:effectLst/>
              </a:rPr>
              <a:t>Scalable architecture for future growth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1700" b="0" i="0">
                <a:effectLst/>
              </a:rPr>
              <a:t>Data-driven insights from user preferences</a:t>
            </a:r>
          </a:p>
        </p:txBody>
      </p:sp>
      <p:pic>
        <p:nvPicPr>
          <p:cNvPr id="6" name="Content Placeholder 5" descr="A group of graphs and charts&#10;&#10;AI-generated content may be incorrect.">
            <a:extLst>
              <a:ext uri="{FF2B5EF4-FFF2-40B4-BE49-F238E27FC236}">
                <a16:creationId xmlns:a16="http://schemas.microsoft.com/office/drawing/2014/main" id="{ABFB1D0F-29B9-2117-953B-E745AF3956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17236" y="640080"/>
            <a:ext cx="557784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424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D19D6-6846-B5B8-5824-F5759A57B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Next Steps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2C4219-E81B-078F-43DB-9AADE21036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Content: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Immediate priorities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Future enhancements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Scaling strategy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Visual: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Roadmap with milestone markers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408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9E7553-2150-ECEF-1E91-8CC514DB373B}"/>
              </a:ext>
            </a:extLst>
          </p:cNvPr>
          <p:cNvSpPr txBox="1"/>
          <p:nvPr/>
        </p:nvSpPr>
        <p:spPr>
          <a:xfrm>
            <a:off x="890338" y="640080"/>
            <a:ext cx="3734014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Thank You 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QA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on a beach looking at a phone&#10;&#10;AI-generated content may be incorrect.">
            <a:extLst>
              <a:ext uri="{FF2B5EF4-FFF2-40B4-BE49-F238E27FC236}">
                <a16:creationId xmlns:a16="http://schemas.microsoft.com/office/drawing/2014/main" id="{0D66B560-E33E-9AE9-7E76-0BA88D5C4D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2866" r="-1" b="58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07744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DE924-5921-46A6-BE2D-999BABA9E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>
                <a:effectLst/>
              </a:rPr>
              <a:t>Executive Summary</a:t>
            </a:r>
            <a:endParaRPr lang="en-US" sz="5400"/>
          </a:p>
        </p:txBody>
      </p:sp>
      <p:pic>
        <p:nvPicPr>
          <p:cNvPr id="7" name="Content Placeholder 6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8E1649D2-FC45-E1AB-2FE2-620F2F01A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20060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523B3-7F7E-8068-17FE-B65DF898A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
</a:t>
            </a:r>
            <a:r>
              <a:rPr lang="en-US" sz="3600" b="0" i="0">
                <a:effectLst/>
              </a:rPr>
              <a:t> Market Challenges </a:t>
            </a:r>
            <a:r>
              <a:rPr lang="en-US" sz="3600"/>
              <a:t>
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8A7B3-B697-74BB-7B2F-FD2F54CBFD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23982" y="3752850"/>
            <a:ext cx="7485413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1800" b="0" i="0" dirty="0">
                <a:effectLst/>
              </a:rPr>
              <a:t>Difficulty finding personalized tour packages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1800" b="0" i="0" dirty="0">
                <a:effectLst/>
              </a:rPr>
              <a:t>Inconvenient booking processes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sz="1800" b="0" i="0" dirty="0">
                <a:effectLst/>
              </a:rPr>
              <a:t>Limited accommodation recommendations</a:t>
            </a:r>
          </a:p>
          <a:p>
            <a:pPr marL="0"/>
            <a:endParaRPr lang="en-US" sz="1800" dirty="0"/>
          </a:p>
          <a:p>
            <a:pPr marL="0"/>
            <a:endParaRPr lang="en-US" sz="1800" dirty="0"/>
          </a:p>
        </p:txBody>
      </p:sp>
      <p:pic>
        <p:nvPicPr>
          <p:cNvPr id="6" name="Content Placeholder 5" descr="A person thinking about a house&#10;&#10;AI-generated content may be incorrect.">
            <a:extLst>
              <a:ext uri="{FF2B5EF4-FFF2-40B4-BE49-F238E27FC236}">
                <a16:creationId xmlns:a16="http://schemas.microsoft.com/office/drawing/2014/main" id="{09D4025C-7219-08CD-2238-FE2BC6D11D0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24559" b="29846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21778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4A803-38D8-6467-6D45-086AFF578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Travel Buddy Solution</a:t>
            </a:r>
            <a:endParaRPr lang="en-US" sz="5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A49A3-AC2C-F022-D728-928C442232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200" b="0" i="0">
                <a:effectLst/>
              </a:rPr>
              <a:t>AI-driven personalized recommendations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200" b="0" i="0">
                <a:effectLst/>
              </a:rPr>
              <a:t>WhatsApp as convenient interaction channel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200" b="0" i="0">
                <a:effectLst/>
              </a:rPr>
              <a:t>Simplified booking with clear payment paths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200" b="0" i="0">
                <a:effectLst/>
              </a:rPr>
              <a:t>Smart accommodation recommendations</a:t>
            </a:r>
          </a:p>
          <a:p>
            <a:pPr marL="0">
              <a:spcBef>
                <a:spcPts val="150"/>
              </a:spcBef>
              <a:spcAft>
                <a:spcPts val="150"/>
              </a:spcAft>
            </a:pPr>
            <a:endParaRPr lang="en-US" sz="2200" b="0" i="0">
              <a:effectLst/>
            </a:endParaRPr>
          </a:p>
        </p:txBody>
      </p:sp>
      <p:pic>
        <p:nvPicPr>
          <p:cNvPr id="6" name="Content Placeholder 5" descr="A line of icons on a black background&#10;&#10;AI-generated content may be incorrect.">
            <a:extLst>
              <a:ext uri="{FF2B5EF4-FFF2-40B4-BE49-F238E27FC236}">
                <a16:creationId xmlns:a16="http://schemas.microsoft.com/office/drawing/2014/main" id="{325F43AD-02EB-BACD-8031-EEE91916EE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9048" y="1607070"/>
            <a:ext cx="5458968" cy="364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8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2BF3-9A84-CA86-B1E5-38306E656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0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System Architecture</a:t>
            </a: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diagram of a software application&#10;&#10;AI-generated content may be incorrect.">
            <a:extLst>
              <a:ext uri="{FF2B5EF4-FFF2-40B4-BE49-F238E27FC236}">
                <a16:creationId xmlns:a16="http://schemas.microsoft.com/office/drawing/2014/main" id="{7192FEFB-8F92-1A4E-E8B6-D3D321999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2434" y="596929"/>
            <a:ext cx="8226752" cy="549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08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317FE-16EB-C7E8-ABB9-3CDF98853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User Interfaces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DD127-5558-F366-03C1-5E2B4F136E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NextJS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 web application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User registration and preference input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Responsive design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WhatsApp interface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Recommendations delivery</a:t>
            </a:r>
          </a:p>
          <a:p>
            <a:pPr lvl="1">
              <a:spcBef>
                <a:spcPts val="150"/>
              </a:spcBef>
              <a:spcAft>
                <a:spcPts val="150"/>
              </a:spcAft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Interactive communication</a:t>
            </a:r>
          </a:p>
          <a:p>
            <a:pPr marL="457200" lvl="1" indent="0">
              <a:spcBef>
                <a:spcPts val="150"/>
              </a:spcBef>
              <a:spcAft>
                <a:spcPts val="150"/>
              </a:spcAft>
              <a:buNone/>
            </a:pPr>
            <a:endParaRPr lang="en-US" dirty="0">
              <a:solidFill>
                <a:srgbClr val="1F2328"/>
              </a:solidFill>
              <a:latin typeface="-apple-system"/>
            </a:endParaRPr>
          </a:p>
          <a:p>
            <a:pPr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Visual:</a:t>
            </a:r>
            <a:r>
              <a:rPr lang="en-US" dirty="0">
                <a:effectLst/>
              </a:rPr>
              <a:t> Mock-up screenshots of both interfaces</a:t>
            </a:r>
          </a:p>
          <a:p>
            <a:pPr>
              <a:buNone/>
            </a:pPr>
            <a:br>
              <a:rPr lang="en-US" dirty="0"/>
            </a:b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743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lose-up of a blue surface&#10;&#10;AI-generated content may be incorrect.">
            <a:extLst>
              <a:ext uri="{FF2B5EF4-FFF2-40B4-BE49-F238E27FC236}">
                <a16:creationId xmlns:a16="http://schemas.microsoft.com/office/drawing/2014/main" id="{B7E6CE59-F670-3844-3705-A77055A2B85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37CD8-AA3B-DEC8-9A47-D147BF8D1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i="0">
                <a:effectLst/>
              </a:rPr>
              <a:t>Backend Services</a:t>
            </a:r>
            <a:endParaRPr lang="en-US"/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5171DD1A-9845-284D-B40B-5ABA823DF4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723553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2816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B2DF59-864A-CA58-4672-B55935E38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Data Infrastructure</a:t>
            </a:r>
            <a:endParaRPr lang="en-US" sz="3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2853D-2BC7-4B96-F8E2-48E31B5E91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200" b="0" i="0" dirty="0" err="1">
                <a:effectLst/>
              </a:rPr>
              <a:t>Supabase</a:t>
            </a:r>
            <a:r>
              <a:rPr lang="en-US" sz="2200" b="0" i="0" dirty="0">
                <a:effectLst/>
              </a:rPr>
              <a:t> Database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200" b="0" i="0" dirty="0">
                <a:effectLst/>
              </a:rPr>
              <a:t>PostgreSQL with </a:t>
            </a:r>
            <a:r>
              <a:rPr lang="en-US" sz="2200" b="0" i="0" dirty="0" err="1">
                <a:effectLst/>
              </a:rPr>
              <a:t>pgvector</a:t>
            </a:r>
            <a:r>
              <a:rPr lang="en-US" sz="2200" b="0" i="0" dirty="0">
                <a:effectLst/>
              </a:rPr>
              <a:t> extension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200" b="0" i="0" dirty="0">
                <a:effectLst/>
              </a:rPr>
              <a:t>Vector storage capabilities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200" b="0" i="0" dirty="0">
                <a:effectLst/>
              </a:rPr>
              <a:t>Efficient similarity search</a:t>
            </a:r>
            <a:br>
              <a:rPr lang="en-US" sz="2200" dirty="0"/>
            </a:br>
            <a:endParaRPr lang="en-US" sz="2200" dirty="0"/>
          </a:p>
        </p:txBody>
      </p:sp>
      <p:pic>
        <p:nvPicPr>
          <p:cNvPr id="6" name="Content Placeholder 5" descr="A diagram of a user interest&#10;&#10;AI-generated content may be incorrect.">
            <a:extLst>
              <a:ext uri="{FF2B5EF4-FFF2-40B4-BE49-F238E27FC236}">
                <a16:creationId xmlns:a16="http://schemas.microsoft.com/office/drawing/2014/main" id="{2B2B92DF-6F9B-DA0B-99C2-6633817997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54296" y="1124884"/>
            <a:ext cx="6903720" cy="460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43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F35399-DD97-4804-E97E-E4E16CCF9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Smart Recommendation Engine</a:t>
            </a:r>
            <a:endParaRPr lang="en-US" sz="3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15" descr="A diagram of a software&#10;&#10;AI-generated content may be incorrect.">
            <a:extLst>
              <a:ext uri="{FF2B5EF4-FFF2-40B4-BE49-F238E27FC236}">
                <a16:creationId xmlns:a16="http://schemas.microsoft.com/office/drawing/2014/main" id="{13C2F985-C5F6-B50B-503A-2D90B3BFD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007407"/>
            <a:ext cx="7214616" cy="481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843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</TotalTime>
  <Words>219</Words>
  <Application>Microsoft Macintosh PowerPoint</Application>
  <PresentationFormat>Widescreen</PresentationFormat>
  <Paragraphs>63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-apple-system</vt:lpstr>
      <vt:lpstr>Aptos</vt:lpstr>
      <vt:lpstr>Arial</vt:lpstr>
      <vt:lpstr>Calibri</vt:lpstr>
      <vt:lpstr>Calibri Light</vt:lpstr>
      <vt:lpstr>Office 2013 - 2022 Theme</vt:lpstr>
      <vt:lpstr>Travel Buddy System</vt:lpstr>
      <vt:lpstr>Executive Summary</vt:lpstr>
      <vt:lpstr>
 Market Challenges 
</vt:lpstr>
      <vt:lpstr>Travel Buddy Solution</vt:lpstr>
      <vt:lpstr>System Architecture</vt:lpstr>
      <vt:lpstr>User Interfaces</vt:lpstr>
      <vt:lpstr>Backend Services</vt:lpstr>
      <vt:lpstr>Data Infrastructure</vt:lpstr>
      <vt:lpstr>Smart Recommendation Engine</vt:lpstr>
      <vt:lpstr>Tour Data Processing</vt:lpstr>
      <vt:lpstr>How Recommendations Work</vt:lpstr>
      <vt:lpstr> From Search to Booking</vt:lpstr>
      <vt:lpstr>Technology Stack</vt:lpstr>
      <vt:lpstr>Implementation Plan</vt:lpstr>
      <vt:lpstr>Technical Innovations</vt:lpstr>
      <vt:lpstr>Business Value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Minh Vu</dc:creator>
  <cp:lastModifiedBy>Minh Vu</cp:lastModifiedBy>
  <cp:revision>16</cp:revision>
  <cp:lastPrinted>2025-04-10T07:13:43Z</cp:lastPrinted>
  <dcterms:created xsi:type="dcterms:W3CDTF">2025-04-10T06:18:58Z</dcterms:created>
  <dcterms:modified xsi:type="dcterms:W3CDTF">2025-04-10T10:07:12Z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92df4b0-9d09-4e5d-bc18-9bab3d798de5_Enabled">
    <vt:lpwstr>true</vt:lpwstr>
  </property>
  <property fmtid="{D5CDD505-2E9C-101B-9397-08002B2CF9AE}" pid="3" name="MSIP_Label_f92df4b0-9d09-4e5d-bc18-9bab3d798de5_SetDate">
    <vt:lpwstr>2025-04-10T06:43:25Z</vt:lpwstr>
  </property>
  <property fmtid="{D5CDD505-2E9C-101B-9397-08002B2CF9AE}" pid="4" name="MSIP_Label_f92df4b0-9d09-4e5d-bc18-9bab3d798de5_Method">
    <vt:lpwstr>Standard</vt:lpwstr>
  </property>
  <property fmtid="{D5CDD505-2E9C-101B-9397-08002B2CF9AE}" pid="5" name="MSIP_Label_f92df4b0-9d09-4e5d-bc18-9bab3d798de5_Name">
    <vt:lpwstr>defa4170-0d19-0005-0004-bc88714345d2</vt:lpwstr>
  </property>
  <property fmtid="{D5CDD505-2E9C-101B-9397-08002B2CF9AE}" pid="6" name="MSIP_Label_f92df4b0-9d09-4e5d-bc18-9bab3d798de5_SiteId">
    <vt:lpwstr>fcd78759-40bb-46d8-95cf-b4b1e39034ad</vt:lpwstr>
  </property>
  <property fmtid="{D5CDD505-2E9C-101B-9397-08002B2CF9AE}" pid="7" name="MSIP_Label_f92df4b0-9d09-4e5d-bc18-9bab3d798de5_ActionId">
    <vt:lpwstr>ddf152b2-2e32-4e6b-9aef-ff23d24c348a</vt:lpwstr>
  </property>
  <property fmtid="{D5CDD505-2E9C-101B-9397-08002B2CF9AE}" pid="8" name="MSIP_Label_f92df4b0-9d09-4e5d-bc18-9bab3d798de5_ContentBits">
    <vt:lpwstr>0</vt:lpwstr>
  </property>
  <property fmtid="{D5CDD505-2E9C-101B-9397-08002B2CF9AE}" pid="9" name="MSIP_Label_f92df4b0-9d09-4e5d-bc18-9bab3d798de5_Tag">
    <vt:lpwstr>50, 3, 0, 1</vt:lpwstr>
  </property>
</Properties>
</file>

<file path=docProps/thumbnail.jpeg>
</file>